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FF73-2F13-2BA7-B57B-003189A08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1B72C-A583-78E2-100B-9FC4415B5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8E4C6-D439-3F40-ECEF-539E1E94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6C61C-93C8-5842-0A94-175602DB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3CA7-B673-E3D3-26DD-C21898C5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C162-A907-6097-DC56-CA7B97F2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87834-0AB4-D542-8B69-1A070050B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49100-C86F-E09E-EF1A-6BB29193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0C52-899A-0933-EBE5-0C4830BA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AFC28-0416-E63F-D8F9-05AF707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169C2-E207-ACC9-8E0C-1E21FEFC2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E9096-B3FB-E3A5-C999-A96B5EBD2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4833-866D-A136-AB68-941EAFE1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E405-2543-6F82-69B3-90BBD389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70817-8E62-696A-3849-4A07296F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2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45DA-AB6D-B38F-C950-54DD9BA1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7772-E59F-D3B2-7F3E-BD80B3B83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FB48-3609-3537-2E34-14ED0281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69FD5-1C48-2877-9ED0-D0991C8A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AC2F-A1BB-ED71-758F-FA2B9254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52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A7AA-F81B-271F-F4F6-0A0372F2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6F11-39FD-D0D7-B118-06CEEBA46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8CCB-97D6-26EB-A886-B8FB99B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CC2C-5EA6-3F62-1A4B-1ACF520D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7C70C-A003-00F9-75C8-48B8997F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17E0-15DB-5FB9-88A4-CE8C37FF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81A0-3399-BB60-C9AA-6E929B92A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A2F4E-FA3B-9DDA-AD46-53CD26EC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70823-566F-5A06-EB47-542F4F6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837BC-D66F-2F99-70FB-2D3EB482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538E-068C-D195-D66B-B0F953E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9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1C14-DF37-EA34-D9F5-EDB611D4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F3761-5892-56FA-A26E-8EB229DD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9C4BE-C0BC-C785-F499-FD2940AC5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29B7A-786B-BB7D-0345-A8C8E7F33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F7D48-5F9D-CF56-1589-7F4A014DE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0A4D7-4DE9-45AF-1F2F-C17F7E63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2CCD7-6F81-597E-F6EF-44E7F5A0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0C307-6741-23F5-7142-FFC4A31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6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8667-DEA6-DDF8-B478-468D0A14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B1385-13E7-2978-A1C0-AA017D74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8B39E-5F74-5A5E-2334-BC9C2FD4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09C99-BC27-AFF9-B508-4878A83D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1B30D-6F36-2E73-A3EC-4DE7E89E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0DAE4-034D-538F-161A-4B61451F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09D2-1362-722C-2A24-739F2C0A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FA58-B4EE-7770-59EF-327EA3A0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DE2B-F9F9-7D79-8655-049EA62E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2190-5848-A62F-8228-0AD9C1863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1A7B7-51A4-F2D7-D0D9-25841491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64CDB-FCB1-5698-57A6-600D0FE7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EFAB-A834-FA12-73CB-9F1DB86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A90E-4AF1-8D54-CCD1-A05386E0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44ADA-8851-30AD-5B52-EE0FD9EBC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7E1A3-A8E9-90F9-B9DC-DCE525F1C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2E6EC-FB7E-D394-8CB2-DCFF81ED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C3EB0-E033-88FB-2333-1E1D0648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2CA86-C811-4217-6D1C-B6E0F510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55D0B-AD3B-E944-578D-729232A3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F0864-9571-CA4F-0818-F0ACF87E8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2D953-CE43-AFB2-CA4D-33889A67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0D983-1732-412C-B15B-F6966790C8B0}" type="datetimeFigureOut">
              <a:rPr lang="zh-CN" altLang="en-US" smtClean="0"/>
              <a:t>2025/9/28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71B11-9252-DE4C-C1BE-1DA49AF95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C96B-AE7D-5599-05AB-8ED8BBD5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C25A4B-2575-4120-9DD1-781FBA11A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2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7E98-2D0F-79B6-9B09-8B4F529D3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908319"/>
            <a:ext cx="10591800" cy="2721428"/>
          </a:xfrm>
          <a:solidFill>
            <a:schemeClr val="bg1">
              <a:alpha val="63000"/>
            </a:schemeClr>
          </a:solidFill>
        </p:spPr>
        <p:txBody>
          <a:bodyPr>
            <a:normAutofit fontScale="90000"/>
          </a:bodyPr>
          <a:lstStyle/>
          <a:p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  <a:t>A Fine Balance’: Exploring the Interplay of Reproductive</a:t>
            </a:r>
            <a:b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r>
              <a:rPr lang="en-US" altLang="zh-CN" sz="36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  <a:t>Strategies and Growth Dynamics in Trees</a:t>
            </a:r>
            <a:br>
              <a:rPr lang="en-US" altLang="zh-CN" sz="3200" b="0" i="0" u="none" strike="noStrike" baseline="0" dirty="0">
                <a:solidFill>
                  <a:schemeClr val="tx2">
                    <a:lumMod val="90000"/>
                    <a:lumOff val="10000"/>
                  </a:schemeClr>
                </a:solidFill>
                <a:latin typeface="Britannic Bold" panose="020B0903060703020204" pitchFamily="34" charset="0"/>
              </a:rPr>
            </a:br>
            <a:br>
              <a:rPr lang="en-US" altLang="zh-CN" sz="2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CMR17"/>
              </a:rPr>
            </a:b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Current Progress Report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E211F-D8F0-FA70-DB6E-02D1A05F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417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Xiaomao Wang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March 19 2025</a:t>
            </a:r>
          </a:p>
        </p:txBody>
      </p:sp>
    </p:spTree>
    <p:extLst>
      <p:ext uri="{BB962C8B-B14F-4D97-AF65-F5344CB8AC3E}">
        <p14:creationId xmlns:p14="http://schemas.microsoft.com/office/powerpoint/2010/main" val="86856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8822F-A3E8-6D6B-14D6-0119DAC9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7215-A63B-6F40-4C51-09EEDFAE1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A11B7-1D36-4CC0-14A0-CD9AA9511D5E}"/>
              </a:ext>
            </a:extLst>
          </p:cNvPr>
          <p:cNvSpPr/>
          <p:nvPr/>
        </p:nvSpPr>
        <p:spPr>
          <a:xfrm>
            <a:off x="474039" y="365649"/>
            <a:ext cx="375455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3C5F9-C660-01C0-3627-D480B8FCA50E}"/>
              </a:ext>
            </a:extLst>
          </p:cNvPr>
          <p:cNvSpPr txBox="1"/>
          <p:nvPr/>
        </p:nvSpPr>
        <p:spPr>
          <a:xfrm>
            <a:off x="1507671" y="2108349"/>
            <a:ext cx="91766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</a:rPr>
              <a:t>Roughly finished scrapping Silvics 2 Vols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</a:rPr>
              <a:t>Masting species: 115; Non-masting species: 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</a:rPr>
              <a:t>Need to fill in the blanks with supplementary data sources, especially for the flowering traits</a:t>
            </a:r>
          </a:p>
        </p:txBody>
      </p:sp>
    </p:spTree>
    <p:extLst>
      <p:ext uri="{BB962C8B-B14F-4D97-AF65-F5344CB8AC3E}">
        <p14:creationId xmlns:p14="http://schemas.microsoft.com/office/powerpoint/2010/main" val="398122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F1C486-D74B-873B-D3F2-37FE0664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1F2E-628A-20E7-200A-E88BDECFD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Picture 7" descr="A wooden object with a pink tip&#10;&#10;AI-generated content may be incorrect.">
            <a:extLst>
              <a:ext uri="{FF2B5EF4-FFF2-40B4-BE49-F238E27FC236}">
                <a16:creationId xmlns:a16="http://schemas.microsoft.com/office/drawing/2014/main" id="{29B2E0F1-7C49-913A-4976-CBA96859A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2" r="7307" b="46812"/>
          <a:stretch/>
        </p:blipFill>
        <p:spPr>
          <a:xfrm>
            <a:off x="1355435" y="1885368"/>
            <a:ext cx="5205675" cy="960583"/>
          </a:xfrm>
          <a:prstGeom prst="rect">
            <a:avLst/>
          </a:prstGeom>
        </p:spPr>
      </p:pic>
      <p:pic>
        <p:nvPicPr>
          <p:cNvPr id="10" name="Picture 9" descr="A basket full of white and green sticks&#10;&#10;AI-generated content may be incorrect.">
            <a:extLst>
              <a:ext uri="{FF2B5EF4-FFF2-40B4-BE49-F238E27FC236}">
                <a16:creationId xmlns:a16="http://schemas.microsoft.com/office/drawing/2014/main" id="{F3E67203-505B-42BF-8AB3-DE9F32820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55436" y="3113108"/>
            <a:ext cx="3586019" cy="2689514"/>
          </a:xfrm>
          <a:prstGeom prst="rect">
            <a:avLst/>
          </a:prstGeom>
        </p:spPr>
      </p:pic>
      <p:pic>
        <p:nvPicPr>
          <p:cNvPr id="13" name="Picture 12" descr="A person sitting at a desk&#10;&#10;AI-generated content may be incorrect.">
            <a:extLst>
              <a:ext uri="{FF2B5EF4-FFF2-40B4-BE49-F238E27FC236}">
                <a16:creationId xmlns:a16="http://schemas.microsoft.com/office/drawing/2014/main" id="{C96A017F-F4C4-D191-4092-72098254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70" y="1885368"/>
            <a:ext cx="2607745" cy="1955809"/>
          </a:xfrm>
          <a:prstGeom prst="rect">
            <a:avLst/>
          </a:prstGeom>
        </p:spPr>
      </p:pic>
      <p:pic>
        <p:nvPicPr>
          <p:cNvPr id="21" name="Picture 20" descr="A piece of paper with writing on it&#10;&#10;AI-generated content may be incorrect.">
            <a:extLst>
              <a:ext uri="{FF2B5EF4-FFF2-40B4-BE49-F238E27FC236}">
                <a16:creationId xmlns:a16="http://schemas.microsoft.com/office/drawing/2014/main" id="{797F37B9-906D-FB16-0E5B-AB24C1B2C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8" b="18518"/>
          <a:stretch/>
        </p:blipFill>
        <p:spPr>
          <a:xfrm>
            <a:off x="5496790" y="3980231"/>
            <a:ext cx="3857625" cy="18223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284FB4-96CE-32ED-2490-9B318E6AC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23770" r="11446" b="22763"/>
          <a:stretch/>
        </p:blipFill>
        <p:spPr bwMode="auto">
          <a:xfrm>
            <a:off x="3177309" y="2322886"/>
            <a:ext cx="5375564" cy="25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A1FCE78-6CB3-F6B7-3F77-48DCDB6DCD55}"/>
              </a:ext>
            </a:extLst>
          </p:cNvPr>
          <p:cNvSpPr/>
          <p:nvPr/>
        </p:nvSpPr>
        <p:spPr>
          <a:xfrm>
            <a:off x="474039" y="365649"/>
            <a:ext cx="375455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Chapter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9A7B4-8EB5-5C56-FF44-B27FE4136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476" y="1871770"/>
            <a:ext cx="311166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38769-49F7-3C51-15B8-2F549653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7E06-2AFB-C3F6-ECF2-D3F397427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1C3B3-0511-B108-48BD-EDBB55FE53AD}"/>
              </a:ext>
            </a:extLst>
          </p:cNvPr>
          <p:cNvSpPr/>
          <p:nvPr/>
        </p:nvSpPr>
        <p:spPr>
          <a:xfrm>
            <a:off x="474039" y="365649"/>
            <a:ext cx="375455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Chapter 2</a:t>
            </a:r>
          </a:p>
        </p:txBody>
      </p:sp>
      <p:pic>
        <p:nvPicPr>
          <p:cNvPr id="4" name="Picture 3" descr="A plastic container full of wood blocks&#10;&#10;AI-generated content may be incorrect.">
            <a:extLst>
              <a:ext uri="{FF2B5EF4-FFF2-40B4-BE49-F238E27FC236}">
                <a16:creationId xmlns:a16="http://schemas.microsoft.com/office/drawing/2014/main" id="{EBD85919-B608-D93D-C7F1-6499C477D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98647" y="2257131"/>
            <a:ext cx="3583709" cy="2687782"/>
          </a:xfrm>
          <a:prstGeom prst="rect">
            <a:avLst/>
          </a:prstGeom>
        </p:spPr>
      </p:pic>
      <p:pic>
        <p:nvPicPr>
          <p:cNvPr id="6" name="Picture 5" descr="A group of wood pieces with red paint&#10;&#10;AI-generated content may be incorrect.">
            <a:extLst>
              <a:ext uri="{FF2B5EF4-FFF2-40B4-BE49-F238E27FC236}">
                <a16:creationId xmlns:a16="http://schemas.microsoft.com/office/drawing/2014/main" id="{0782669A-5231-CF2F-26E9-BDC7E407A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" y="1810537"/>
            <a:ext cx="4776453" cy="3582340"/>
          </a:xfrm>
          <a:prstGeom prst="rect">
            <a:avLst/>
          </a:prstGeom>
        </p:spPr>
      </p:pic>
      <p:pic>
        <p:nvPicPr>
          <p:cNvPr id="8" name="Picture 7" descr="A close-up of a piece of meat&#10;&#10;AI-generated content may be incorrect.">
            <a:extLst>
              <a:ext uri="{FF2B5EF4-FFF2-40B4-BE49-F238E27FC236}">
                <a16:creationId xmlns:a16="http://schemas.microsoft.com/office/drawing/2014/main" id="{EE2D0E9C-189A-DF86-76A6-735EDC9B6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03" y="1810536"/>
            <a:ext cx="1535289" cy="35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5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62B0D-EB1B-CA16-9AD8-39007CA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D0A5-73A9-A938-7153-F11AE4AA5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8CA2F-ED2A-7C7C-DC8A-9DF1835ECDD8}"/>
              </a:ext>
            </a:extLst>
          </p:cNvPr>
          <p:cNvSpPr/>
          <p:nvPr/>
        </p:nvSpPr>
        <p:spPr>
          <a:xfrm>
            <a:off x="474039" y="365649"/>
            <a:ext cx="375455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Chapter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A0513-A266-0EA3-9E92-A6546344D004}"/>
              </a:ext>
            </a:extLst>
          </p:cNvPr>
          <p:cNvSpPr txBox="1"/>
          <p:nvPr/>
        </p:nvSpPr>
        <p:spPr>
          <a:xfrm>
            <a:off x="1665514" y="2057400"/>
            <a:ext cx="917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Mounted: 317/642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F2AFED-5E82-253C-C849-4C10D32DCE22}"/>
              </a:ext>
            </a:extLst>
          </p:cNvPr>
          <p:cNvCxnSpPr/>
          <p:nvPr/>
        </p:nvCxnSpPr>
        <p:spPr>
          <a:xfrm>
            <a:off x="1665514" y="2918691"/>
            <a:ext cx="917665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E89377-CAFD-0AF7-8FA7-7BDDF625AA2E}"/>
              </a:ext>
            </a:extLst>
          </p:cNvPr>
          <p:cNvCxnSpPr>
            <a:cxnSpLocks/>
          </p:cNvCxnSpPr>
          <p:nvPr/>
        </p:nvCxnSpPr>
        <p:spPr>
          <a:xfrm>
            <a:off x="1665514" y="2918691"/>
            <a:ext cx="4430486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95751E-E450-FE97-17C9-7280D65EA787}"/>
              </a:ext>
            </a:extLst>
          </p:cNvPr>
          <p:cNvSpPr/>
          <p:nvPr/>
        </p:nvSpPr>
        <p:spPr>
          <a:xfrm>
            <a:off x="5883563" y="2425335"/>
            <a:ext cx="424873" cy="2227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/>
              <a:t>49%</a:t>
            </a:r>
            <a:endParaRPr lang="zh-CN" altLang="en-US" sz="1050" b="1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2B15D90-DD7F-EBA4-0D37-D3A7ECC03689}"/>
              </a:ext>
            </a:extLst>
          </p:cNvPr>
          <p:cNvSpPr/>
          <p:nvPr/>
        </p:nvSpPr>
        <p:spPr>
          <a:xfrm rot="10800000">
            <a:off x="6006912" y="2630583"/>
            <a:ext cx="178173" cy="1467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ABD75-DEB5-CEB2-32C3-90E33D048560}"/>
              </a:ext>
            </a:extLst>
          </p:cNvPr>
          <p:cNvSpPr txBox="1"/>
          <p:nvPr/>
        </p:nvSpPr>
        <p:spPr>
          <a:xfrm>
            <a:off x="1665513" y="3624282"/>
            <a:ext cx="917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Scanned: 108/642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C74FC9-7F79-8B7A-9D11-6EE7ABFBB76B}"/>
              </a:ext>
            </a:extLst>
          </p:cNvPr>
          <p:cNvCxnSpPr>
            <a:cxnSpLocks/>
          </p:cNvCxnSpPr>
          <p:nvPr/>
        </p:nvCxnSpPr>
        <p:spPr>
          <a:xfrm>
            <a:off x="1665513" y="4628318"/>
            <a:ext cx="917665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2CCB02-B4DE-5121-02AD-7713D2AB4D08}"/>
              </a:ext>
            </a:extLst>
          </p:cNvPr>
          <p:cNvCxnSpPr>
            <a:cxnSpLocks/>
          </p:cNvCxnSpPr>
          <p:nvPr/>
        </p:nvCxnSpPr>
        <p:spPr>
          <a:xfrm>
            <a:off x="1665513" y="4628318"/>
            <a:ext cx="1955142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ED8008-2B0D-1D7B-FF00-F6F405663DD3}"/>
              </a:ext>
            </a:extLst>
          </p:cNvPr>
          <p:cNvSpPr/>
          <p:nvPr/>
        </p:nvSpPr>
        <p:spPr>
          <a:xfrm>
            <a:off x="3408218" y="4134962"/>
            <a:ext cx="424873" cy="2227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/>
              <a:t>17%</a:t>
            </a:r>
            <a:endParaRPr lang="zh-CN" altLang="en-US" sz="1050" b="1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219471B9-0857-83CE-CCC2-B5C78712EFAC}"/>
              </a:ext>
            </a:extLst>
          </p:cNvPr>
          <p:cNvSpPr/>
          <p:nvPr/>
        </p:nvSpPr>
        <p:spPr>
          <a:xfrm rot="10800000">
            <a:off x="3531567" y="4340210"/>
            <a:ext cx="178173" cy="1467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37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C087C-4043-F706-52A8-0B46ADC3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7A4A-BE77-597F-E8CD-558FDFEA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00353"/>
            <a:ext cx="10591800" cy="5052104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B83B0-77DF-69C7-2932-9D14ED08AB8F}"/>
              </a:ext>
            </a:extLst>
          </p:cNvPr>
          <p:cNvSpPr/>
          <p:nvPr/>
        </p:nvSpPr>
        <p:spPr>
          <a:xfrm>
            <a:off x="380338" y="366247"/>
            <a:ext cx="2076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4D07E-AEE4-740D-4501-C29B2D6EC6AA}"/>
              </a:ext>
            </a:extLst>
          </p:cNvPr>
          <p:cNvSpPr txBox="1"/>
          <p:nvPr/>
        </p:nvSpPr>
        <p:spPr>
          <a:xfrm>
            <a:off x="1637804" y="1264063"/>
            <a:ext cx="9176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Finalize scrapped data with some supplementary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Think about the potential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Continue mounting and sanding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Continue scanning (10-20 individuals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Check on the scanned tree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Get proposal finished and sent out by the end of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Comprehensive exam during the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Collect more tree cores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137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CMR17</vt:lpstr>
      <vt:lpstr>等线</vt:lpstr>
      <vt:lpstr>等线 Light</vt:lpstr>
      <vt:lpstr>Arial</vt:lpstr>
      <vt:lpstr>Britannic Bold</vt:lpstr>
      <vt:lpstr>Office Theme</vt:lpstr>
      <vt:lpstr> A Fine Balance’: Exploring the Interplay of Reproductive Strategies and Growth Dynamics in Trees  Current Progress Report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wangxm29@student.ubc.ca</dc:creator>
  <cp:lastModifiedBy>wangxm29@student.ubc.ca</cp:lastModifiedBy>
  <cp:revision>4</cp:revision>
  <dcterms:created xsi:type="dcterms:W3CDTF">2025-03-19T05:29:56Z</dcterms:created>
  <dcterms:modified xsi:type="dcterms:W3CDTF">2025-09-29T06:38:00Z</dcterms:modified>
</cp:coreProperties>
</file>